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74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5782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7449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35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398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861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0764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3866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2780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1659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6610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1740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9E9B3-ECE7-461F-B69A-9C0554F081C6}" type="datetimeFigureOut">
              <a:rPr lang="es-CR" smtClean="0"/>
              <a:t>22/06/2018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BE64E-97E2-437E-A2F8-F6C6046627C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5918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586" y="1475656"/>
            <a:ext cx="6855815" cy="1368152"/>
          </a:xfrm>
        </p:spPr>
        <p:txBody>
          <a:bodyPr>
            <a:noAutofit/>
          </a:bodyPr>
          <a:lstStyle/>
          <a:p>
            <a:r>
              <a:rPr lang="es-CR" b="1" dirty="0"/>
              <a:t>Estimados asociados les comunicamos las tasas de los ahorros voluntarios.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654" y="3563888"/>
            <a:ext cx="6832346" cy="6012162"/>
          </a:xfrm>
        </p:spPr>
        <p:txBody>
          <a:bodyPr>
            <a:normAutofit lnSpcReduction="10000"/>
          </a:bodyPr>
          <a:lstStyle/>
          <a:p>
            <a:r>
              <a:rPr lang="es-CR" sz="4000" b="1" dirty="0"/>
              <a:t>Ahorro a la vista,  3 % anual.</a:t>
            </a:r>
          </a:p>
          <a:p>
            <a:r>
              <a:rPr lang="es-CR" sz="4000" b="1" dirty="0"/>
              <a:t>Ahorro a la vista $,  0.50 % anual.</a:t>
            </a:r>
          </a:p>
          <a:p>
            <a:r>
              <a:rPr lang="es-CR" sz="4000" b="1" dirty="0"/>
              <a:t>Ahorro Navideño colones, 6.5% anual.</a:t>
            </a:r>
          </a:p>
          <a:p>
            <a:r>
              <a:rPr lang="es-CR" sz="4000" b="1" dirty="0"/>
              <a:t>Ahorro FCL, 6.5</a:t>
            </a:r>
            <a:r>
              <a:rPr lang="es-CR" sz="4000" b="1"/>
              <a:t>% anual.</a:t>
            </a:r>
            <a:endParaRPr lang="es-CR" sz="4000" b="1" dirty="0"/>
          </a:p>
          <a:p>
            <a:r>
              <a:rPr lang="es-CR" sz="4000" b="1" dirty="0"/>
              <a:t>Ahorro Navideño $ ,  0.75%  anual.</a:t>
            </a:r>
          </a:p>
          <a:p>
            <a:r>
              <a:rPr lang="es-CR" sz="4000" b="1" dirty="0"/>
              <a:t>Ahorro Escolar, 6.5 % anual.</a:t>
            </a:r>
          </a:p>
          <a:p>
            <a:endParaRPr lang="es-CR" dirty="0"/>
          </a:p>
          <a:p>
            <a:pPr marL="0" indent="0">
              <a:buNone/>
            </a:pPr>
            <a:endParaRPr lang="es-CR" dirty="0"/>
          </a:p>
          <a:p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6858000" cy="971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75445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Estimados asociados les comunicamos las tasas de los ahorros voluntarios.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Vargas</dc:creator>
  <cp:lastModifiedBy>Michael Aguilar Marroquín</cp:lastModifiedBy>
  <cp:revision>7</cp:revision>
  <dcterms:created xsi:type="dcterms:W3CDTF">2018-01-29T20:41:44Z</dcterms:created>
  <dcterms:modified xsi:type="dcterms:W3CDTF">2018-06-22T20:35:27Z</dcterms:modified>
</cp:coreProperties>
</file>